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8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CC"/>
    <a:srgbClr val="FFFFCC"/>
    <a:srgbClr val="FFCCFF"/>
    <a:srgbClr val="FFCC99"/>
    <a:srgbClr val="CCECFF"/>
    <a:srgbClr val="808080"/>
    <a:srgbClr val="EAEAEA"/>
    <a:srgbClr val="FF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615" autoAdjust="0"/>
  </p:normalViewPr>
  <p:slideViewPr>
    <p:cSldViewPr snapToGrid="0">
      <p:cViewPr varScale="1">
        <p:scale>
          <a:sx n="70" d="100"/>
          <a:sy n="70" d="100"/>
        </p:scale>
        <p:origin x="1123" y="43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3250" y="77"/>
      </p:cViewPr>
      <p:guideLst>
        <p:guide orient="horz" pos="3223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B9E10358-BC56-4309-943E-62EB8C46B9B3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05" y="4925459"/>
            <a:ext cx="5684255" cy="4029621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24"/>
            <a:ext cx="3079042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8" y="9720824"/>
            <a:ext cx="3079040" cy="513789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327C297E-6675-48A7-BD14-377AC40034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5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マイタイムライン印刷用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7C297E-6675-48A7-BD14-377AC40034F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90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3EAAD2-6E73-74F6-AE58-363332997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2F4B6E-742C-76CD-4EA5-1F578FC6B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1FAF2-2BED-1E4A-D2FD-2E938B70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15FFD0-0125-4269-2921-8E8BAFE0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8F192A-01DF-4A32-7C1A-1F5F02B9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041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71CFE-D91D-4748-9C07-563FB725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03A97AF-C08F-9B3F-4249-3FDAF2DDD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2EBC4A-BC9F-A609-9D95-46267F2E9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EEED38-E12F-9843-E52C-57DB8997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649F50-26AB-1226-9BEE-1C413747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222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793EF96-647F-AA04-2289-09CF89BA65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AA19F79-4613-799A-F754-920879175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D23973-620A-F669-E6BE-DD6515C5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BEA47A-BF25-747F-C021-60AACF69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850077-0FDF-344D-BD7C-3B4063868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68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D769DD-02D3-1E20-4A38-6F8537B7A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FB242A-D6A2-7A90-D853-DEB586B0C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9B1BAF-B292-9D5D-6F21-A921FBF92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AE8EB-A618-C1EF-4E41-6A830C9E9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1171F-9F3E-E9FE-2A06-254A459C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91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20ACDE-398B-A575-9094-A79E357BF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7F839C-C8EE-0253-9993-32E3AAEF4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B6E742-250A-EB25-C6CF-BD83960D7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3E2BDE-D6AD-1859-E4DB-F633DE60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4AA01F-8151-4EC8-2FA2-003663F4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26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711F72-B372-A6B1-D924-E43095BF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B08A66-E3C1-F485-D0C5-8C5C85CCC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42CBFB-B3CA-7CBB-32EC-01EF95401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B1B006-3A17-FAEF-9B73-EA024ADC5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67027A-C846-22A6-CEF1-527E117F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E5EEC8-89EC-FEC7-AE70-25680FD4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74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73B94-1997-F116-BDF5-7B7253C70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80333E-CBAD-E206-C93B-258838201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4107ED-6CBE-87B5-F67E-DF68F5A3D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E415D0-DC06-DB64-F840-45246CE5F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73403F-D9CC-4A8E-2080-7377336C0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A762DB-CBF2-DC41-2F4B-F1246943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9AA6F1-48F8-2953-6B08-0078EE470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5BD4D1-76B0-6FBE-0373-227A4734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40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7FF477-186C-19B8-D08D-8B6D34650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AD7A5-776C-FE17-2742-06269481F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64C98F7-3F45-A54E-2D88-619E675E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0773F6-2EFB-86A3-B922-8E0DD938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15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F359AB8-C040-5E68-50AB-B1409EAA3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CA24CF8-D5D9-5FC4-F94C-0378E11C1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3EA369-5368-CEA0-0578-72852B279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44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154B8A-20CC-934A-1877-4FC975A7A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5BE85E-7A79-8E77-17B1-FD06B3103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E8E995-B80C-2469-22B4-28C62C4A6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2495CC-3E90-7479-82C1-0C51519CC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402E8C-98EB-FA5E-96D6-A5F7ED63E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9819E4-9DB3-11A7-887D-0B08041C7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05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2B87A7-A4C6-4B35-C5F2-FE1D3B2B7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067BF03-3DC9-4D0B-EBDE-0AC20077C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3C847E-8829-EFBD-0B33-34DCE7701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36044B-5644-D9AC-4FC6-4EADAA1D2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595B08-64C2-AE7B-547B-2AE25929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C5040B-C2FE-03F4-DFCF-13B4B754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82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B013EE-0B5B-5871-23A9-78F51E1B7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56430A-38E0-8ED0-8A35-820F9562B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09000E-D2C0-ECBE-1752-21548F6BA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6F55A-14E9-4455-8BDE-CE284E55C6E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6E0C07-590C-E00C-2377-CB1E1A220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A154E6-7735-B7C4-E997-9476A06D8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3C86C-4FA1-4AB6-92F3-DA7D8A5F0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97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80D8E6F-52FF-AD4A-E19B-558425289E99}"/>
              </a:ext>
            </a:extLst>
          </p:cNvPr>
          <p:cNvSpPr/>
          <p:nvPr/>
        </p:nvSpPr>
        <p:spPr>
          <a:xfrm>
            <a:off x="86268" y="77638"/>
            <a:ext cx="12019472" cy="1242204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我が</a:t>
            </a:r>
            <a:r>
              <a:rPr kumimoji="1" lang="ja-JP" altLang="en-US" sz="2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家の避難計画</a:t>
            </a:r>
            <a:r>
              <a:rPr kumimoji="1" lang="en-US" altLang="ja-JP" sz="2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kumimoji="1" lang="ja-JP" altLang="en-US" sz="2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マイタイムライン</a:t>
            </a:r>
            <a:r>
              <a:rPr kumimoji="1" lang="en-US" altLang="ja-JP" sz="2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endParaRPr kumimoji="1" lang="ja-JP" altLang="en-US" sz="28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2B717C0-8252-B89B-0B88-20498D1A405C}"/>
              </a:ext>
            </a:extLst>
          </p:cNvPr>
          <p:cNvSpPr/>
          <p:nvPr/>
        </p:nvSpPr>
        <p:spPr>
          <a:xfrm>
            <a:off x="6139130" y="112143"/>
            <a:ext cx="2918606" cy="118613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ハザードマップでは？</a:t>
            </a:r>
            <a:endParaRPr kumimoji="1"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土砂災害：</a:t>
            </a:r>
            <a:endParaRPr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洪　水　：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火山泥流：</a:t>
            </a:r>
            <a:endParaRPr kumimoji="1" lang="ja-JP" altLang="en-US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D3F13F4-D946-9741-2C83-74E5A58A0908}"/>
              </a:ext>
            </a:extLst>
          </p:cNvPr>
          <p:cNvSpPr/>
          <p:nvPr/>
        </p:nvSpPr>
        <p:spPr>
          <a:xfrm>
            <a:off x="9129617" y="112143"/>
            <a:ext cx="2918606" cy="118613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避難場所・集合場所は？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１：</a:t>
            </a:r>
            <a:endParaRPr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２：</a:t>
            </a:r>
            <a:endParaRPr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３：</a:t>
            </a:r>
            <a:endParaRPr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254C5EA-D966-E7D6-A143-6DC7157E06AA}"/>
              </a:ext>
            </a:extLst>
          </p:cNvPr>
          <p:cNvSpPr/>
          <p:nvPr/>
        </p:nvSpPr>
        <p:spPr>
          <a:xfrm>
            <a:off x="86268" y="1371601"/>
            <a:ext cx="1164566" cy="35368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　期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B577573F-CC4D-D874-B60C-D73BC825E034}"/>
              </a:ext>
            </a:extLst>
          </p:cNvPr>
          <p:cNvSpPr/>
          <p:nvPr/>
        </p:nvSpPr>
        <p:spPr>
          <a:xfrm>
            <a:off x="86268" y="1768416"/>
            <a:ext cx="1164566" cy="49170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気　象</a:t>
            </a: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3CF1FBFF-88AE-FB47-285F-E5F66A9A85EA}"/>
              </a:ext>
            </a:extLst>
          </p:cNvPr>
          <p:cNvSpPr/>
          <p:nvPr/>
        </p:nvSpPr>
        <p:spPr>
          <a:xfrm>
            <a:off x="86268" y="2303253"/>
            <a:ext cx="1164566" cy="49170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警戒レベル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避難情報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B4F9EDC8-6119-A38E-6A6E-1749D0FFE175}"/>
              </a:ext>
            </a:extLst>
          </p:cNvPr>
          <p:cNvSpPr/>
          <p:nvPr/>
        </p:nvSpPr>
        <p:spPr>
          <a:xfrm>
            <a:off x="1334222" y="1768416"/>
            <a:ext cx="2314753" cy="4917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大雨の可能性あり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大雨注意報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856A8019-39B7-D3A7-1228-5023E2FEA158}"/>
              </a:ext>
            </a:extLst>
          </p:cNvPr>
          <p:cNvSpPr/>
          <p:nvPr/>
        </p:nvSpPr>
        <p:spPr>
          <a:xfrm>
            <a:off x="1334222" y="2303253"/>
            <a:ext cx="2314753" cy="4917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警戒レベル１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避難情報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9F778A0D-C46B-C3BB-3046-1FEB2C690A46}"/>
              </a:ext>
            </a:extLst>
          </p:cNvPr>
          <p:cNvSpPr/>
          <p:nvPr/>
        </p:nvSpPr>
        <p:spPr>
          <a:xfrm>
            <a:off x="3680612" y="1768416"/>
            <a:ext cx="2314753" cy="491706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大雨の兆候あり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大雨警報発表のおそれ</a:t>
            </a: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B3BF478C-195E-768D-EDFF-3DF3D2885C10}"/>
              </a:ext>
            </a:extLst>
          </p:cNvPr>
          <p:cNvSpPr/>
          <p:nvPr/>
        </p:nvSpPr>
        <p:spPr>
          <a:xfrm>
            <a:off x="3680612" y="2303253"/>
            <a:ext cx="2314753" cy="491706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警戒レベル２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避難情報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2340E8B5-29B9-E783-E779-3D22D304F7D2}"/>
              </a:ext>
            </a:extLst>
          </p:cNvPr>
          <p:cNvSpPr/>
          <p:nvPr/>
        </p:nvSpPr>
        <p:spPr>
          <a:xfrm>
            <a:off x="6052870" y="1768416"/>
            <a:ext cx="2314753" cy="491706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災害発生のおそれ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大雨警報・洪水警報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858E3453-3E19-C278-BEB5-A85FA43F8DDA}"/>
              </a:ext>
            </a:extLst>
          </p:cNvPr>
          <p:cNvSpPr/>
          <p:nvPr/>
        </p:nvSpPr>
        <p:spPr>
          <a:xfrm>
            <a:off x="6052870" y="2303253"/>
            <a:ext cx="2314753" cy="491706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警戒レベル３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避難情報</a:t>
            </a: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3D0EDB19-4B22-18E4-763F-988C9C654CDF}"/>
              </a:ext>
            </a:extLst>
          </p:cNvPr>
          <p:cNvSpPr/>
          <p:nvPr/>
        </p:nvSpPr>
        <p:spPr>
          <a:xfrm>
            <a:off x="8399260" y="1768416"/>
            <a:ext cx="2314753" cy="491706"/>
          </a:xfrm>
          <a:prstGeom prst="roundRect">
            <a:avLst/>
          </a:prstGeom>
          <a:solidFill>
            <a:srgbClr val="CC00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災害発生の可能性の高まり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土砂災害警戒情報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6BACDCA8-ED50-D01B-EC3B-D2505C39F8C6}"/>
              </a:ext>
            </a:extLst>
          </p:cNvPr>
          <p:cNvSpPr/>
          <p:nvPr/>
        </p:nvSpPr>
        <p:spPr>
          <a:xfrm>
            <a:off x="8399260" y="2303253"/>
            <a:ext cx="2314753" cy="491706"/>
          </a:xfrm>
          <a:prstGeom prst="roundRect">
            <a:avLst/>
          </a:prstGeom>
          <a:solidFill>
            <a:srgbClr val="CC00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警戒レベル４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避難情報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EC6BA4BC-E7BE-1CD9-1917-3D3F2DF12E9E}"/>
              </a:ext>
            </a:extLst>
          </p:cNvPr>
          <p:cNvSpPr/>
          <p:nvPr/>
        </p:nvSpPr>
        <p:spPr>
          <a:xfrm>
            <a:off x="10757143" y="1768416"/>
            <a:ext cx="1348589" cy="4917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災害の発生</a:t>
            </a:r>
            <a:endParaRPr lang="en-US" altLang="ja-JP" sz="12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発生の可能性大</a:t>
            </a: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AE216C01-053C-A532-CFB1-8A3DCAE828A2}"/>
              </a:ext>
            </a:extLst>
          </p:cNvPr>
          <p:cNvSpPr/>
          <p:nvPr/>
        </p:nvSpPr>
        <p:spPr>
          <a:xfrm>
            <a:off x="10757143" y="2303253"/>
            <a:ext cx="1348597" cy="4917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警戒レベル５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緊急安全確保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C0700EBB-6494-D83C-876D-3C49DD25FDA8}"/>
              </a:ext>
            </a:extLst>
          </p:cNvPr>
          <p:cNvSpPr/>
          <p:nvPr/>
        </p:nvSpPr>
        <p:spPr>
          <a:xfrm>
            <a:off x="1334221" y="1362974"/>
            <a:ext cx="2314753" cy="353684"/>
          </a:xfrm>
          <a:prstGeom prst="roundRect">
            <a:avLst/>
          </a:prstGeom>
          <a:solidFill>
            <a:srgbClr val="EAEAE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大雨の数日～</a:t>
            </a:r>
            <a:r>
              <a:rPr lang="en-US" altLang="ja-JP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日前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08B832F9-6D6E-0A85-36D5-94AA2D2DD3DE}"/>
              </a:ext>
            </a:extLst>
          </p:cNvPr>
          <p:cNvSpPr/>
          <p:nvPr/>
        </p:nvSpPr>
        <p:spPr>
          <a:xfrm>
            <a:off x="3694987" y="1375913"/>
            <a:ext cx="2314753" cy="35368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大雨の半日～数時間前</a:t>
            </a: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57818D65-0F24-CE5D-FC56-4C69A75F9CED}"/>
              </a:ext>
            </a:extLst>
          </p:cNvPr>
          <p:cNvSpPr/>
          <p:nvPr/>
        </p:nvSpPr>
        <p:spPr>
          <a:xfrm>
            <a:off x="6052870" y="1375911"/>
            <a:ext cx="4661143" cy="353684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大雨の数時間～２時間前</a:t>
            </a: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689AE711-8697-62DF-09CE-0EB649FDADEB}"/>
              </a:ext>
            </a:extLst>
          </p:cNvPr>
          <p:cNvSpPr/>
          <p:nvPr/>
        </p:nvSpPr>
        <p:spPr>
          <a:xfrm>
            <a:off x="10757143" y="1362974"/>
            <a:ext cx="1348597" cy="353684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災害が発生</a:t>
            </a: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E3B45682-754D-FECA-72FA-442B959C371D}"/>
              </a:ext>
            </a:extLst>
          </p:cNvPr>
          <p:cNvSpPr/>
          <p:nvPr/>
        </p:nvSpPr>
        <p:spPr>
          <a:xfrm>
            <a:off x="74773" y="2843843"/>
            <a:ext cx="1164566" cy="49170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取るべき行動</a:t>
            </a:r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1CCF2013-3E50-4457-C1C5-A8FA5932CE99}"/>
              </a:ext>
            </a:extLst>
          </p:cNvPr>
          <p:cNvSpPr/>
          <p:nvPr/>
        </p:nvSpPr>
        <p:spPr>
          <a:xfrm>
            <a:off x="1322727" y="2843843"/>
            <a:ext cx="2314753" cy="4917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災害の心構えを高める。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気象情報などを適時確認</a:t>
            </a:r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45FC1C6F-E29E-9850-454C-33C928F59EAA}"/>
              </a:ext>
            </a:extLst>
          </p:cNvPr>
          <p:cNvSpPr/>
          <p:nvPr/>
        </p:nvSpPr>
        <p:spPr>
          <a:xfrm>
            <a:off x="3669117" y="2843843"/>
            <a:ext cx="2314753" cy="491706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避難行動を確認</a:t>
            </a:r>
            <a:endParaRPr lang="en-US" altLang="ja-JP" sz="1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ハザードマップ・持ち出し品確認</a:t>
            </a: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20E03A8-3515-99DE-D033-608C59E3FD04}"/>
              </a:ext>
            </a:extLst>
          </p:cNvPr>
          <p:cNvSpPr/>
          <p:nvPr/>
        </p:nvSpPr>
        <p:spPr>
          <a:xfrm>
            <a:off x="6041375" y="2843843"/>
            <a:ext cx="2314753" cy="491706"/>
          </a:xfrm>
          <a:prstGeom prst="roundRect">
            <a:avLst/>
          </a:prstGeom>
          <a:solidFill>
            <a:srgbClr val="FF33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危険な場所から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高齢者等は避難</a:t>
            </a:r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7340D00B-3A99-F22E-D1C2-CAA62E2156A7}"/>
              </a:ext>
            </a:extLst>
          </p:cNvPr>
          <p:cNvSpPr/>
          <p:nvPr/>
        </p:nvSpPr>
        <p:spPr>
          <a:xfrm>
            <a:off x="8387765" y="2843843"/>
            <a:ext cx="2314753" cy="491706"/>
          </a:xfrm>
          <a:prstGeom prst="roundRect">
            <a:avLst/>
          </a:prstGeom>
          <a:solidFill>
            <a:srgbClr val="CC00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危険な場所から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全員避難</a:t>
            </a:r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92DDCCB8-4878-EC03-A2E6-D179FA9A0150}"/>
              </a:ext>
            </a:extLst>
          </p:cNvPr>
          <p:cNvSpPr/>
          <p:nvPr/>
        </p:nvSpPr>
        <p:spPr>
          <a:xfrm>
            <a:off x="10745648" y="2843843"/>
            <a:ext cx="1348597" cy="4917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ただちに</a:t>
            </a:r>
            <a:endParaRPr lang="en-US" altLang="ja-JP" sz="1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安全確保</a:t>
            </a: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B9CCD754-F6B2-CCA4-F20A-0A049B3BF53C}"/>
              </a:ext>
            </a:extLst>
          </p:cNvPr>
          <p:cNvSpPr/>
          <p:nvPr/>
        </p:nvSpPr>
        <p:spPr>
          <a:xfrm>
            <a:off x="74773" y="3443378"/>
            <a:ext cx="1164566" cy="79219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名　前</a:t>
            </a:r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44368A74-1D42-B859-59A2-7C0E3C7B9A74}"/>
              </a:ext>
            </a:extLst>
          </p:cNvPr>
          <p:cNvSpPr/>
          <p:nvPr/>
        </p:nvSpPr>
        <p:spPr>
          <a:xfrm>
            <a:off x="74773" y="4306498"/>
            <a:ext cx="1164566" cy="792192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名　前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F1193A24-0227-A7CD-4E19-E75737732F4C}"/>
              </a:ext>
            </a:extLst>
          </p:cNvPr>
          <p:cNvSpPr/>
          <p:nvPr/>
        </p:nvSpPr>
        <p:spPr>
          <a:xfrm>
            <a:off x="74773" y="5169618"/>
            <a:ext cx="1164566" cy="7921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名　前</a:t>
            </a: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CD77444E-C583-DB76-F6B2-2450F18BBD11}"/>
              </a:ext>
            </a:extLst>
          </p:cNvPr>
          <p:cNvSpPr/>
          <p:nvPr/>
        </p:nvSpPr>
        <p:spPr>
          <a:xfrm>
            <a:off x="86268" y="6032737"/>
            <a:ext cx="1164566" cy="792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名　前</a:t>
            </a:r>
          </a:p>
        </p:txBody>
      </p:sp>
      <p:sp>
        <p:nvSpPr>
          <p:cNvPr id="61" name="四角形: 角を丸くする 60">
            <a:extLst>
              <a:ext uri="{FF2B5EF4-FFF2-40B4-BE49-F238E27FC236}">
                <a16:creationId xmlns:a16="http://schemas.microsoft.com/office/drawing/2014/main" id="{EAB4EF30-2D11-8F95-6AB8-DADB045A91F2}"/>
              </a:ext>
            </a:extLst>
          </p:cNvPr>
          <p:cNvSpPr/>
          <p:nvPr/>
        </p:nvSpPr>
        <p:spPr>
          <a:xfrm>
            <a:off x="1338525" y="3443378"/>
            <a:ext cx="2310449" cy="79219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4B0CDD74-E00C-27D4-BF33-EEECA5BB1D48}"/>
              </a:ext>
            </a:extLst>
          </p:cNvPr>
          <p:cNvSpPr/>
          <p:nvPr/>
        </p:nvSpPr>
        <p:spPr>
          <a:xfrm>
            <a:off x="3691022" y="3443378"/>
            <a:ext cx="2310449" cy="79219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3" name="四角形: 角を丸くする 62">
            <a:extLst>
              <a:ext uri="{FF2B5EF4-FFF2-40B4-BE49-F238E27FC236}">
                <a16:creationId xmlns:a16="http://schemas.microsoft.com/office/drawing/2014/main" id="{C75C85D6-7741-FAA6-BC5D-349AEBA28DFB}"/>
              </a:ext>
            </a:extLst>
          </p:cNvPr>
          <p:cNvSpPr/>
          <p:nvPr/>
        </p:nvSpPr>
        <p:spPr>
          <a:xfrm>
            <a:off x="6043519" y="3443378"/>
            <a:ext cx="2310449" cy="79219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C113302E-17CD-1B28-5674-F48D719326C1}"/>
              </a:ext>
            </a:extLst>
          </p:cNvPr>
          <p:cNvSpPr/>
          <p:nvPr/>
        </p:nvSpPr>
        <p:spPr>
          <a:xfrm>
            <a:off x="8396016" y="3443378"/>
            <a:ext cx="2310449" cy="79219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5" name="四角形: 角を丸くする 64">
            <a:extLst>
              <a:ext uri="{FF2B5EF4-FFF2-40B4-BE49-F238E27FC236}">
                <a16:creationId xmlns:a16="http://schemas.microsoft.com/office/drawing/2014/main" id="{834375C8-EF6E-7F95-F877-4771D8D5D524}"/>
              </a:ext>
            </a:extLst>
          </p:cNvPr>
          <p:cNvSpPr/>
          <p:nvPr/>
        </p:nvSpPr>
        <p:spPr>
          <a:xfrm>
            <a:off x="10748512" y="3443378"/>
            <a:ext cx="1338543" cy="792192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6" name="四角形: 角を丸くする 65">
            <a:extLst>
              <a:ext uri="{FF2B5EF4-FFF2-40B4-BE49-F238E27FC236}">
                <a16:creationId xmlns:a16="http://schemas.microsoft.com/office/drawing/2014/main" id="{C12B46B1-619A-B63A-6573-85DF76B6547A}"/>
              </a:ext>
            </a:extLst>
          </p:cNvPr>
          <p:cNvSpPr/>
          <p:nvPr/>
        </p:nvSpPr>
        <p:spPr>
          <a:xfrm>
            <a:off x="1334221" y="4306498"/>
            <a:ext cx="2310449" cy="792192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9FABBD51-168B-A5B8-116C-2EC815F9CC7E}"/>
              </a:ext>
            </a:extLst>
          </p:cNvPr>
          <p:cNvSpPr/>
          <p:nvPr/>
        </p:nvSpPr>
        <p:spPr>
          <a:xfrm>
            <a:off x="3686718" y="4306498"/>
            <a:ext cx="2310449" cy="792192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81453530-8D29-9B30-7355-BB75B1BDF8CB}"/>
              </a:ext>
            </a:extLst>
          </p:cNvPr>
          <p:cNvSpPr/>
          <p:nvPr/>
        </p:nvSpPr>
        <p:spPr>
          <a:xfrm>
            <a:off x="6039215" y="4306498"/>
            <a:ext cx="2310449" cy="792192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82A42F60-2209-E4FE-D863-A396363C5569}"/>
              </a:ext>
            </a:extLst>
          </p:cNvPr>
          <p:cNvSpPr/>
          <p:nvPr/>
        </p:nvSpPr>
        <p:spPr>
          <a:xfrm>
            <a:off x="8391712" y="4306498"/>
            <a:ext cx="2310449" cy="792192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5572A88A-39E8-195A-A51F-31402D6F3BBA}"/>
              </a:ext>
            </a:extLst>
          </p:cNvPr>
          <p:cNvSpPr/>
          <p:nvPr/>
        </p:nvSpPr>
        <p:spPr>
          <a:xfrm>
            <a:off x="10744208" y="4306498"/>
            <a:ext cx="1338543" cy="792192"/>
          </a:xfrm>
          <a:prstGeom prst="roundRect">
            <a:avLst/>
          </a:prstGeom>
          <a:solidFill>
            <a:srgbClr val="FFC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DB927925-EC93-FB34-FCF8-F3CF24797BAF}"/>
              </a:ext>
            </a:extLst>
          </p:cNvPr>
          <p:cNvSpPr/>
          <p:nvPr/>
        </p:nvSpPr>
        <p:spPr>
          <a:xfrm>
            <a:off x="1332419" y="5169618"/>
            <a:ext cx="2310449" cy="7921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2" name="四角形: 角を丸くする 71">
            <a:extLst>
              <a:ext uri="{FF2B5EF4-FFF2-40B4-BE49-F238E27FC236}">
                <a16:creationId xmlns:a16="http://schemas.microsoft.com/office/drawing/2014/main" id="{D03A3245-8F2D-4D38-36BB-C581B438C5DD}"/>
              </a:ext>
            </a:extLst>
          </p:cNvPr>
          <p:cNvSpPr/>
          <p:nvPr/>
        </p:nvSpPr>
        <p:spPr>
          <a:xfrm>
            <a:off x="3684916" y="5169618"/>
            <a:ext cx="2310449" cy="7921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3" name="四角形: 角を丸くする 72">
            <a:extLst>
              <a:ext uri="{FF2B5EF4-FFF2-40B4-BE49-F238E27FC236}">
                <a16:creationId xmlns:a16="http://schemas.microsoft.com/office/drawing/2014/main" id="{45AED24B-1397-CACB-A801-F78843C967F9}"/>
              </a:ext>
            </a:extLst>
          </p:cNvPr>
          <p:cNvSpPr/>
          <p:nvPr/>
        </p:nvSpPr>
        <p:spPr>
          <a:xfrm>
            <a:off x="6037413" y="5169618"/>
            <a:ext cx="2310449" cy="7921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22B0555A-896D-16DD-55D1-919BDEFA0D9F}"/>
              </a:ext>
            </a:extLst>
          </p:cNvPr>
          <p:cNvSpPr/>
          <p:nvPr/>
        </p:nvSpPr>
        <p:spPr>
          <a:xfrm>
            <a:off x="8389910" y="5169618"/>
            <a:ext cx="2310449" cy="7921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5" name="四角形: 角を丸くする 74">
            <a:extLst>
              <a:ext uri="{FF2B5EF4-FFF2-40B4-BE49-F238E27FC236}">
                <a16:creationId xmlns:a16="http://schemas.microsoft.com/office/drawing/2014/main" id="{4E1DA4A5-0B52-2CC0-B5E8-997E40697803}"/>
              </a:ext>
            </a:extLst>
          </p:cNvPr>
          <p:cNvSpPr/>
          <p:nvPr/>
        </p:nvSpPr>
        <p:spPr>
          <a:xfrm>
            <a:off x="10742406" y="5169618"/>
            <a:ext cx="1338543" cy="7921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6" name="四角形: 角を丸くする 75">
            <a:extLst>
              <a:ext uri="{FF2B5EF4-FFF2-40B4-BE49-F238E27FC236}">
                <a16:creationId xmlns:a16="http://schemas.microsoft.com/office/drawing/2014/main" id="{6783D557-1A18-FE2E-1C91-DDF50A8E54C6}"/>
              </a:ext>
            </a:extLst>
          </p:cNvPr>
          <p:cNvSpPr/>
          <p:nvPr/>
        </p:nvSpPr>
        <p:spPr>
          <a:xfrm>
            <a:off x="1322727" y="6032737"/>
            <a:ext cx="2310449" cy="792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5D385A50-26B7-45F5-7B2A-58F34855201F}"/>
              </a:ext>
            </a:extLst>
          </p:cNvPr>
          <p:cNvSpPr/>
          <p:nvPr/>
        </p:nvSpPr>
        <p:spPr>
          <a:xfrm>
            <a:off x="3675224" y="6032737"/>
            <a:ext cx="2310449" cy="792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3E816DE9-5D64-91FA-E43B-583B8A3FF286}"/>
              </a:ext>
            </a:extLst>
          </p:cNvPr>
          <p:cNvSpPr/>
          <p:nvPr/>
        </p:nvSpPr>
        <p:spPr>
          <a:xfrm>
            <a:off x="6027721" y="6032737"/>
            <a:ext cx="2310449" cy="792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9" name="四角形: 角を丸くする 78">
            <a:extLst>
              <a:ext uri="{FF2B5EF4-FFF2-40B4-BE49-F238E27FC236}">
                <a16:creationId xmlns:a16="http://schemas.microsoft.com/office/drawing/2014/main" id="{2261BBDF-4309-0EF7-AFB1-ACBC95A16F91}"/>
              </a:ext>
            </a:extLst>
          </p:cNvPr>
          <p:cNvSpPr/>
          <p:nvPr/>
        </p:nvSpPr>
        <p:spPr>
          <a:xfrm>
            <a:off x="8380218" y="6032737"/>
            <a:ext cx="2310449" cy="792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0" name="四角形: 角を丸くする 79">
            <a:extLst>
              <a:ext uri="{FF2B5EF4-FFF2-40B4-BE49-F238E27FC236}">
                <a16:creationId xmlns:a16="http://schemas.microsoft.com/office/drawing/2014/main" id="{FBFD0314-B017-3289-D528-13321AFEDABC}"/>
              </a:ext>
            </a:extLst>
          </p:cNvPr>
          <p:cNvSpPr/>
          <p:nvPr/>
        </p:nvSpPr>
        <p:spPr>
          <a:xfrm>
            <a:off x="10732714" y="6032737"/>
            <a:ext cx="1338543" cy="792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52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5978</TotalTime>
  <Words>181</Words>
  <Application>Microsoft Office PowerPoint</Application>
  <PresentationFormat>ワイド画面</PresentationFormat>
  <Paragraphs>54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守</dc:creator>
  <cp:lastModifiedBy>佐藤 守</cp:lastModifiedBy>
  <cp:revision>75</cp:revision>
  <cp:lastPrinted>2025-10-24T04:02:07Z</cp:lastPrinted>
  <dcterms:created xsi:type="dcterms:W3CDTF">2024-07-05T08:34:43Z</dcterms:created>
  <dcterms:modified xsi:type="dcterms:W3CDTF">2025-10-24T04:31:23Z</dcterms:modified>
</cp:coreProperties>
</file>